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20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40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87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63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778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967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058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23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07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82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35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41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5FF47-A620-4FC3-AD24-2CD430D16916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BEDFE0-DF87-45BB-844B-BEBD6A0F66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933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oto 1 (botão direito &gt; Alterar Imagem)" descr="Uma imagem contendo Ícone&#10;&#10;Descrição gerada automaticamente">
            <a:extLst>
              <a:ext uri="{FF2B5EF4-FFF2-40B4-BE49-F238E27FC236}">
                <a16:creationId xmlns:a16="http://schemas.microsoft.com/office/drawing/2014/main" id="{F9B734D9-0CD0-578A-54E7-80032FA6B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148" y="2345376"/>
            <a:ext cx="3808703" cy="3808703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Foto 2 (botão direito &gt; Alterar Imagem)" descr="Uma imagem contendo Ícone&#10;&#10;Descrição gerada automaticamente">
            <a:extLst>
              <a:ext uri="{FF2B5EF4-FFF2-40B4-BE49-F238E27FC236}">
                <a16:creationId xmlns:a16="http://schemas.microsoft.com/office/drawing/2014/main" id="{8A4C5BEE-223B-4A21-AE6E-9D458829A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168" y="9198864"/>
            <a:ext cx="2322576" cy="2322576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60000" h="20000"/>
            <a:contourClr>
              <a:srgbClr val="333333"/>
            </a:contourClr>
          </a:sp3d>
        </p:spPr>
      </p:pic>
      <p:sp>
        <p:nvSpPr>
          <p:cNvPr id="21" name="Retângulo roxo 1"/>
          <p:cNvSpPr/>
          <p:nvPr/>
        </p:nvSpPr>
        <p:spPr>
          <a:xfrm>
            <a:off x="3063240" y="5244084"/>
            <a:ext cx="4137660" cy="1024128"/>
          </a:xfrm>
          <a:prstGeom prst="roundRect">
            <a:avLst>
              <a:gd name="adj" fmla="val 20000"/>
            </a:avLst>
          </a:prstGeom>
          <a:solidFill>
            <a:srgbClr val="6628F5"/>
          </a:solidFill>
          <a:ln w="19050">
            <a:solidFill>
              <a:srgbClr val="FFF0FF"/>
            </a:solidFill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22" name="Retângulo roxo 2"/>
          <p:cNvSpPr/>
          <p:nvPr/>
        </p:nvSpPr>
        <p:spPr>
          <a:xfrm>
            <a:off x="365760" y="11169396"/>
            <a:ext cx="4306824" cy="1024128"/>
          </a:xfrm>
          <a:prstGeom prst="roundRect">
            <a:avLst>
              <a:gd name="adj" fmla="val 20000"/>
            </a:avLst>
          </a:prstGeom>
          <a:solidFill>
            <a:srgbClr val="6628F5"/>
          </a:solidFill>
          <a:ln w="19050">
            <a:solidFill>
              <a:srgbClr val="FFF0FF"/>
            </a:solidFill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92A6CCC-F0E5-0B23-DB2E-D68D16777D5C}"/>
              </a:ext>
            </a:extLst>
          </p:cNvPr>
          <p:cNvSpPr txBox="1"/>
          <p:nvPr/>
        </p:nvSpPr>
        <p:spPr>
          <a:xfrm>
            <a:off x="2968175" y="4719360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D4A9007-49DC-0337-E916-57A9138379C7}"/>
              </a:ext>
            </a:extLst>
          </p:cNvPr>
          <p:cNvSpPr txBox="1"/>
          <p:nvPr/>
        </p:nvSpPr>
        <p:spPr>
          <a:xfrm>
            <a:off x="292089" y="10750050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701189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6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Gotham 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Adriano da Silva Watanabe</dc:creator>
  <cp:lastModifiedBy>Daniel Narvais Leite de Oliveira</cp:lastModifiedBy>
  <cp:revision>3</cp:revision>
  <dcterms:created xsi:type="dcterms:W3CDTF">2026-11-03T16:49:52Z</dcterms:created>
  <dcterms:modified xsi:type="dcterms:W3CDTF">2026-11-04T19:22:48Z</dcterms:modified>
</cp:coreProperties>
</file>