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 snapToGrid="0">
      <p:cViewPr varScale="1">
        <p:scale>
          <a:sx n="40" d="100"/>
          <a:sy n="40" d="100"/>
        </p:scale>
        <p:origin x="29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992968"/>
            <a:ext cx="8743950" cy="6366933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31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025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4559305"/>
            <a:ext cx="8872538" cy="7607299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12238572"/>
            <a:ext cx="8872538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4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3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973671"/>
            <a:ext cx="8872538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4483101"/>
            <a:ext cx="4351883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6680200"/>
            <a:ext cx="4351883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21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4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14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2633138"/>
            <a:ext cx="5207794" cy="12996333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08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2633138"/>
            <a:ext cx="5207794" cy="12996333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04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63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973667"/>
            <a:ext cx="6525816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973671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6950271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90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Ícone&#10;&#10;Descrição gerada automaticamente">
            <a:extLst>
              <a:ext uri="{FF2B5EF4-FFF2-40B4-BE49-F238E27FC236}">
                <a16:creationId xmlns:a16="http://schemas.microsoft.com/office/drawing/2014/main" id="{5632EF0F-AAD2-2669-B3BA-84401854C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95" y="4836693"/>
            <a:ext cx="5633053" cy="5633053"/>
          </a:xfrm>
          <a:prstGeom prst="ellipse">
            <a:avLst/>
          </a:prstGeom>
          <a:ln w="1016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A644B877-2B41-8FBD-0DBA-6FFA9BA641F5}"/>
              </a:ext>
            </a:extLst>
          </p:cNvPr>
          <p:cNvSpPr txBox="1"/>
          <p:nvPr/>
        </p:nvSpPr>
        <p:spPr>
          <a:xfrm>
            <a:off x="48360" y="6763624"/>
            <a:ext cx="4350647" cy="1297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07"/>
              </a:lnSpc>
              <a:spcBef>
                <a:spcPct val="0"/>
              </a:spcBef>
            </a:pPr>
            <a:r>
              <a:rPr lang="en-US" sz="3382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3382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3382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20278413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3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Gotham 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Braga</dc:creator>
  <cp:lastModifiedBy>Daniel Narvais Leite de Oliveira</cp:lastModifiedBy>
  <cp:revision>8</cp:revision>
  <dcterms:created xsi:type="dcterms:W3CDTF">2025-04-30T17:13:28Z</dcterms:created>
  <dcterms:modified xsi:type="dcterms:W3CDTF">2026-11-04T19:11:21Z</dcterms:modified>
</cp:coreProperties>
</file>