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287000" cy="1828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 snapToGrid="0">
      <p:cViewPr>
        <p:scale>
          <a:sx n="38" d="100"/>
          <a:sy n="38" d="100"/>
        </p:scale>
        <p:origin x="375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992968"/>
            <a:ext cx="8743950" cy="6366933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9605435"/>
            <a:ext cx="7715250" cy="4415365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31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0253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4559305"/>
            <a:ext cx="8872538" cy="7607299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12238572"/>
            <a:ext cx="8872538" cy="4000499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54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4868333"/>
            <a:ext cx="4371975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4868333"/>
            <a:ext cx="4371975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30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973671"/>
            <a:ext cx="8872538" cy="353483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4483101"/>
            <a:ext cx="4351883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6680200"/>
            <a:ext cx="4351883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4483101"/>
            <a:ext cx="4373315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6680200"/>
            <a:ext cx="4373315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1219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43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14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2633138"/>
            <a:ext cx="5207794" cy="12996333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708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2633138"/>
            <a:ext cx="5207794" cy="12996333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04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63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973667"/>
            <a:ext cx="2218134" cy="1549823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973667"/>
            <a:ext cx="6525816" cy="1549823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3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973671"/>
            <a:ext cx="8872538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4868333"/>
            <a:ext cx="8872538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EA0322-8FBC-45E0-B871-72AC3400D8F1}" type="datetimeFigureOut">
              <a:rPr lang="pt-BR" smtClean="0"/>
              <a:t>04/11/2026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6950271"/>
            <a:ext cx="347186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90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Ícone&#10;&#10;Descrição gerada automaticamente">
            <a:extLst>
              <a:ext uri="{FF2B5EF4-FFF2-40B4-BE49-F238E27FC236}">
                <a16:creationId xmlns:a16="http://schemas.microsoft.com/office/drawing/2014/main" id="{5632EF0F-AAD2-2669-B3BA-84401854C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812" y="3873175"/>
            <a:ext cx="3497682" cy="3497682"/>
          </a:xfrm>
          <a:prstGeom prst="ellipse">
            <a:avLst/>
          </a:prstGeom>
          <a:ln w="1016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m 6" descr="Uma imagem contendo Ícone&#10;&#10;Descrição gerada automaticamente">
            <a:extLst>
              <a:ext uri="{FF2B5EF4-FFF2-40B4-BE49-F238E27FC236}">
                <a16:creationId xmlns:a16="http://schemas.microsoft.com/office/drawing/2014/main" id="{5632EF0F-AAD2-2669-B3BA-84401854C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76" y="11521440"/>
            <a:ext cx="2395728" cy="2395728"/>
          </a:xfrm>
          <a:prstGeom prst="ellipse">
            <a:avLst/>
          </a:prstGeom>
          <a:ln w="1016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Retângulo roxo 1"/>
          <p:cNvSpPr/>
          <p:nvPr/>
        </p:nvSpPr>
        <p:spPr>
          <a:xfrm>
            <a:off x="3143250" y="6715125"/>
            <a:ext cx="4143375" cy="1071562"/>
          </a:xfrm>
          <a:prstGeom prst="roundRect">
            <a:avLst>
              <a:gd name="adj" fmla="val 30000"/>
            </a:avLst>
          </a:prstGeom>
          <a:solidFill>
            <a:srgbClr val="6628F5"/>
          </a:solidFill>
          <a:ln w="19050">
            <a:solidFill>
              <a:srgbClr val="ECDD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tângulo roxo 2"/>
          <p:cNvSpPr/>
          <p:nvPr/>
        </p:nvSpPr>
        <p:spPr>
          <a:xfrm>
            <a:off x="428625" y="13465968"/>
            <a:ext cx="4357687" cy="1107281"/>
          </a:xfrm>
          <a:prstGeom prst="roundRect">
            <a:avLst>
              <a:gd name="adj" fmla="val 30000"/>
            </a:avLst>
          </a:prstGeom>
          <a:solidFill>
            <a:srgbClr val="6628F5"/>
          </a:solidFill>
          <a:ln w="19050">
            <a:solidFill>
              <a:srgbClr val="ECDD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A644B877-2B41-8FBD-0DBA-6FFA9BA641F5}"/>
              </a:ext>
            </a:extLst>
          </p:cNvPr>
          <p:cNvSpPr txBox="1"/>
          <p:nvPr/>
        </p:nvSpPr>
        <p:spPr>
          <a:xfrm>
            <a:off x="3077329" y="6281237"/>
            <a:ext cx="4350647" cy="1297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307"/>
              </a:lnSpc>
              <a:spcBef>
                <a:spcPct val="0"/>
              </a:spcBef>
            </a:pPr>
            <a:r>
              <a:rPr lang="en-US" sz="3382" b="1" dirty="0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Nome e </a:t>
            </a:r>
            <a:r>
              <a:rPr lang="en-US" sz="3382" b="1" dirty="0" err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sobrenome</a:t>
            </a:r>
            <a:endParaRPr lang="en-US" sz="3382" b="1" dirty="0">
              <a:solidFill>
                <a:srgbClr val="FFFFFF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8B98BB6-575F-137A-9F34-9CD5B3C70EC0}"/>
              </a:ext>
            </a:extLst>
          </p:cNvPr>
          <p:cNvSpPr txBox="1"/>
          <p:nvPr/>
        </p:nvSpPr>
        <p:spPr>
          <a:xfrm>
            <a:off x="238879" y="13050138"/>
            <a:ext cx="4350647" cy="1297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307"/>
              </a:lnSpc>
              <a:spcBef>
                <a:spcPct val="0"/>
              </a:spcBef>
            </a:pPr>
            <a:r>
              <a:rPr lang="en-US" sz="3382" b="1" dirty="0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Nome e </a:t>
            </a:r>
            <a:r>
              <a:rPr lang="en-US" sz="3382" b="1" dirty="0" err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sobrenome</a:t>
            </a:r>
            <a:endParaRPr lang="en-US" sz="3382" b="1" dirty="0">
              <a:solidFill>
                <a:srgbClr val="FFFFFF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20278413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6</Words>
  <Application>Microsoft Office PowerPoint</Application>
  <PresentationFormat>Personalizar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Gotham Bold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Thiago Braga</dc:creator>
  <cp:lastModifiedBy>Daniel Narvais Leite de Oliveira</cp:lastModifiedBy>
  <cp:revision>9</cp:revision>
  <dcterms:created xsi:type="dcterms:W3CDTF">2025-04-30T17:13:28Z</dcterms:created>
  <dcterms:modified xsi:type="dcterms:W3CDTF">2026-11-04T19:16:35Z</dcterms:modified>
</cp:coreProperties>
</file>